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90625" y="283845"/>
            <a:ext cx="8244840" cy="63938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Arial Unicode MS</vt:lpstr>
      <vt:lpstr>Microsoft YaHei</vt:lpstr>
      <vt:lpstr>Calibri Light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mg</dc:creator>
  <cp:lastModifiedBy>mg</cp:lastModifiedBy>
  <cp:revision>1</cp:revision>
  <dcterms:created xsi:type="dcterms:W3CDTF">2018-09-26T15:58:21Z</dcterms:created>
  <dcterms:modified xsi:type="dcterms:W3CDTF">2018-09-26T15:58:21Z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